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E3FF82-812B-6E9E-ACCF-1CAE4A800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4426" y="29636302"/>
            <a:ext cx="8137774" cy="18482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41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10</cp:revision>
  <cp:lastPrinted>2019-08-13T22:06:29Z</cp:lastPrinted>
  <dcterms:created xsi:type="dcterms:W3CDTF">2019-09-13T00:07:23Z</dcterms:created>
  <dcterms:modified xsi:type="dcterms:W3CDTF">2025-10-22T23:05:46Z</dcterms:modified>
</cp:coreProperties>
</file>